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0" r:id="rId2"/>
    <p:sldId id="259" r:id="rId3"/>
    <p:sldId id="257" r:id="rId4"/>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333101-B168-7D49-8779-8AF596461E61}" v="8" dt="2025-01-08T16:36:37.066"/>
    <p1510:client id="{DB818DCC-5B1E-2E4B-BD49-2BFBD6A5E911}" v="4" dt="2025-01-08T16:27:38.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04" d="100"/>
          <a:sy n="104" d="100"/>
        </p:scale>
        <p:origin x="232" y="5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ardo  Bravo" userId="0c06021f-809d-4974-a6c9-604fc89ceb0f" providerId="ADAL" clId="{DB818DCC-5B1E-2E4B-BD49-2BFBD6A5E911}"/>
    <pc:docChg chg="undo custSel addSld delSld modSld">
      <pc:chgData name="Ricardo  Bravo" userId="0c06021f-809d-4974-a6c9-604fc89ceb0f" providerId="ADAL" clId="{DB818DCC-5B1E-2E4B-BD49-2BFBD6A5E911}" dt="2025-01-08T16:27:38.401" v="11" actId="1076"/>
      <pc:docMkLst>
        <pc:docMk/>
      </pc:docMkLst>
      <pc:sldChg chg="addSp delSp modSp del mod">
        <pc:chgData name="Ricardo  Bravo" userId="0c06021f-809d-4974-a6c9-604fc89ceb0f" providerId="ADAL" clId="{DB818DCC-5B1E-2E4B-BD49-2BFBD6A5E911}" dt="2025-01-07T18:09:41.465" v="9" actId="2696"/>
        <pc:sldMkLst>
          <pc:docMk/>
          <pc:sldMk cId="3612271262" sldId="258"/>
        </pc:sldMkLst>
        <pc:spChg chg="add mod">
          <ac:chgData name="Ricardo  Bravo" userId="0c06021f-809d-4974-a6c9-604fc89ceb0f" providerId="ADAL" clId="{DB818DCC-5B1E-2E4B-BD49-2BFBD6A5E911}" dt="2025-01-07T18:09:33.428" v="6" actId="767"/>
          <ac:spMkLst>
            <pc:docMk/>
            <pc:sldMk cId="3612271262" sldId="258"/>
            <ac:spMk id="2" creationId="{6A174086-8787-EE00-042A-D3334DEB87DD}"/>
          </ac:spMkLst>
        </pc:spChg>
        <pc:spChg chg="del">
          <ac:chgData name="Ricardo  Bravo" userId="0c06021f-809d-4974-a6c9-604fc89ceb0f" providerId="ADAL" clId="{DB818DCC-5B1E-2E4B-BD49-2BFBD6A5E911}" dt="2025-01-07T18:09:23.747" v="1" actId="478"/>
          <ac:spMkLst>
            <pc:docMk/>
            <pc:sldMk cId="3612271262" sldId="258"/>
            <ac:spMk id="6" creationId="{E9A66E57-9520-1417-F205-C63D6C43192E}"/>
          </ac:spMkLst>
        </pc:spChg>
        <pc:spChg chg="del">
          <ac:chgData name="Ricardo  Bravo" userId="0c06021f-809d-4974-a6c9-604fc89ceb0f" providerId="ADAL" clId="{DB818DCC-5B1E-2E4B-BD49-2BFBD6A5E911}" dt="2025-01-07T18:09:26.357" v="2" actId="478"/>
          <ac:spMkLst>
            <pc:docMk/>
            <pc:sldMk cId="3612271262" sldId="258"/>
            <ac:spMk id="7" creationId="{6E017E94-231C-45C4-4CC1-E07CD24474E6}"/>
          </ac:spMkLst>
        </pc:spChg>
        <pc:picChg chg="mod">
          <ac:chgData name="Ricardo  Bravo" userId="0c06021f-809d-4974-a6c9-604fc89ceb0f" providerId="ADAL" clId="{DB818DCC-5B1E-2E4B-BD49-2BFBD6A5E911}" dt="2025-01-07T18:09:35.559" v="8" actId="1076"/>
          <ac:picMkLst>
            <pc:docMk/>
            <pc:sldMk cId="3612271262" sldId="258"/>
            <ac:picMk id="5" creationId="{6287E971-292A-4C2A-7B77-8486416C37DB}"/>
          </ac:picMkLst>
        </pc:picChg>
      </pc:sldChg>
      <pc:sldChg chg="modSp add mod">
        <pc:chgData name="Ricardo  Bravo" userId="0c06021f-809d-4974-a6c9-604fc89ceb0f" providerId="ADAL" clId="{DB818DCC-5B1E-2E4B-BD49-2BFBD6A5E911}" dt="2025-01-08T16:27:38.401" v="11" actId="1076"/>
        <pc:sldMkLst>
          <pc:docMk/>
          <pc:sldMk cId="3715260816" sldId="259"/>
        </pc:sldMkLst>
        <pc:picChg chg="mod">
          <ac:chgData name="Ricardo  Bravo" userId="0c06021f-809d-4974-a6c9-604fc89ceb0f" providerId="ADAL" clId="{DB818DCC-5B1E-2E4B-BD49-2BFBD6A5E911}" dt="2025-01-08T16:27:38.401" v="11" actId="1076"/>
          <ac:picMkLst>
            <pc:docMk/>
            <pc:sldMk cId="3715260816" sldId="259"/>
            <ac:picMk id="5" creationId="{B8AE8576-6C4D-AF69-A5B1-C860FD172AA9}"/>
          </ac:picMkLst>
        </pc:picChg>
      </pc:sldChg>
    </pc:docChg>
  </pc:docChgLst>
  <pc:docChgLst>
    <pc:chgData name="Alejandra" userId="fa7f7627-40a7-4e4a-8bf3-d653460815d9" providerId="ADAL" clId="{A9333101-B168-7D49-8779-8AF596461E61}"/>
    <pc:docChg chg="custSel addSld modSld sldOrd">
      <pc:chgData name="Alejandra" userId="fa7f7627-40a7-4e4a-8bf3-d653460815d9" providerId="ADAL" clId="{A9333101-B168-7D49-8779-8AF596461E61}" dt="2025-01-08T16:36:37.066" v="10" actId="167"/>
      <pc:docMkLst>
        <pc:docMk/>
      </pc:docMkLst>
      <pc:sldChg chg="addSp delSp modSp mod">
        <pc:chgData name="Alejandra" userId="fa7f7627-40a7-4e4a-8bf3-d653460815d9" providerId="ADAL" clId="{A9333101-B168-7D49-8779-8AF596461E61}" dt="2025-01-08T16:36:37.066" v="10" actId="167"/>
        <pc:sldMkLst>
          <pc:docMk/>
          <pc:sldMk cId="4287935915" sldId="257"/>
        </pc:sldMkLst>
        <pc:picChg chg="add mod">
          <ac:chgData name="Alejandra" userId="fa7f7627-40a7-4e4a-8bf3-d653460815d9" providerId="ADAL" clId="{A9333101-B168-7D49-8779-8AF596461E61}" dt="2025-01-08T16:36:37.066" v="10" actId="167"/>
          <ac:picMkLst>
            <pc:docMk/>
            <pc:sldMk cId="4287935915" sldId="257"/>
            <ac:picMk id="3" creationId="{04DADAEB-0A03-7236-E27B-EA3F17E4E948}"/>
          </ac:picMkLst>
        </pc:picChg>
        <pc:picChg chg="del">
          <ac:chgData name="Alejandra" userId="fa7f7627-40a7-4e4a-8bf3-d653460815d9" providerId="ADAL" clId="{A9333101-B168-7D49-8779-8AF596461E61}" dt="2025-01-08T16:34:02.238" v="7" actId="478"/>
          <ac:picMkLst>
            <pc:docMk/>
            <pc:sldMk cId="4287935915" sldId="257"/>
            <ac:picMk id="35" creationId="{1563B4E3-5C8E-4B78-E38E-0BB362A40E7A}"/>
          </ac:picMkLst>
        </pc:picChg>
      </pc:sldChg>
      <pc:sldChg chg="addSp delSp modSp new mod ord">
        <pc:chgData name="Alejandra" userId="fa7f7627-40a7-4e4a-8bf3-d653460815d9" providerId="ADAL" clId="{A9333101-B168-7D49-8779-8AF596461E61}" dt="2025-01-08T16:06:13.266" v="6" actId="14100"/>
        <pc:sldMkLst>
          <pc:docMk/>
          <pc:sldMk cId="2962131373" sldId="260"/>
        </pc:sldMkLst>
        <pc:spChg chg="del">
          <ac:chgData name="Alejandra" userId="fa7f7627-40a7-4e4a-8bf3-d653460815d9" providerId="ADAL" clId="{A9333101-B168-7D49-8779-8AF596461E61}" dt="2025-01-08T16:06:07.896" v="4" actId="478"/>
          <ac:spMkLst>
            <pc:docMk/>
            <pc:sldMk cId="2962131373" sldId="260"/>
            <ac:spMk id="2" creationId="{496C40B7-B331-1398-FFB5-C0E1A31E5095}"/>
          </ac:spMkLst>
        </pc:spChg>
        <pc:spChg chg="del">
          <ac:chgData name="Alejandra" userId="fa7f7627-40a7-4e4a-8bf3-d653460815d9" providerId="ADAL" clId="{A9333101-B168-7D49-8779-8AF596461E61}" dt="2025-01-08T16:06:03.958" v="2" actId="931"/>
          <ac:spMkLst>
            <pc:docMk/>
            <pc:sldMk cId="2962131373" sldId="260"/>
            <ac:spMk id="3" creationId="{5FA4CD0A-4183-CC58-5BE5-275A55E091E2}"/>
          </ac:spMkLst>
        </pc:spChg>
        <pc:picChg chg="add mod">
          <ac:chgData name="Alejandra" userId="fa7f7627-40a7-4e4a-8bf3-d653460815d9" providerId="ADAL" clId="{A9333101-B168-7D49-8779-8AF596461E61}" dt="2025-01-08T16:06:13.266" v="6" actId="14100"/>
          <ac:picMkLst>
            <pc:docMk/>
            <pc:sldMk cId="2962131373" sldId="260"/>
            <ac:picMk id="5" creationId="{37E5FE58-ABA4-B9B2-1DEF-7F5D0CF22FBB}"/>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4FDCD2-FF7F-ED2B-6F06-5AE7B3D47E4B}"/>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1D6BC88F-E250-FF79-2834-723F4B3F68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E9F201F6-AA15-29D9-FABA-1F2456D2D996}"/>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37EFAC59-FD86-7EC5-E6D3-56203B3DBDB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47C8738-6724-793A-49D7-748175DF8AE3}"/>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166717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68D317-DE6A-9502-BA90-697CE03FF210}"/>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DE30941B-6C6C-88DA-7B44-A4442003A72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9AE77B21-488E-65EC-EFC7-5AE07852509B}"/>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8EEEEF5B-953C-B435-0477-FEE37D0F6946}"/>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43A813A-D959-E736-1D52-076136F79E4F}"/>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72779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3E97C97-AB44-9F80-E448-796BC4590F57}"/>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55A15C0C-CD8D-81F4-50DB-5C356EDA3767}"/>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7EF27A0E-FE2C-D0EE-3230-2FC2604C6172}"/>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5F057264-039D-3C49-31CB-C9D64644713C}"/>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706F831-1B3C-8614-8309-6FED16D843B5}"/>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4004060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B2331A-3C19-E2C3-8B3D-A4FDD3F5C1D8}"/>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93D93A1A-0539-1394-044F-E9DD37587180}"/>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ADD5DD30-9000-8BE5-CC09-342796A50713}"/>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48665F7E-F106-1785-61EA-0C49FF456368}"/>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C4BD0DA-9C07-CF00-B9E7-FDB51DD1207A}"/>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2625177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2109FD-1127-5D75-A9D5-B1D5349DEA38}"/>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27C2E796-7EA0-7953-3032-E12DAA1982E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0154BBC1-C9B6-3C39-0D87-2FBFA76E9B28}"/>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54DA9734-EE7C-9080-2AD6-A4372761A868}"/>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E7D64C0-C1C3-9EAD-147E-1B7430064001}"/>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4078376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8CD719-8FDE-8DC4-E8A8-FD7C903F7DAD}"/>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851307DA-F4FC-0B20-5465-B8E5B0DE7506}"/>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3F80E5B0-8F6F-F571-7684-7CC9CFE55541}"/>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75F514BA-102E-4B44-EA81-46A1EA38B7F2}"/>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6" name="Marcador de pie de página 5">
            <a:extLst>
              <a:ext uri="{FF2B5EF4-FFF2-40B4-BE49-F238E27FC236}">
                <a16:creationId xmlns:a16="http://schemas.microsoft.com/office/drawing/2014/main" id="{50372DE0-8DFA-DC53-B10E-15C37866F91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5EBB234-91D5-3D2D-96EE-4C70E3EE73DC}"/>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1139242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584D1B-8AA8-6099-8123-C8F2D89DEADD}"/>
              </a:ext>
            </a:extLst>
          </p:cNvPr>
          <p:cNvSpPr>
            <a:spLocks noGrp="1"/>
          </p:cNvSpPr>
          <p:nvPr>
            <p:ph type="title"/>
          </p:nvPr>
        </p:nvSpPr>
        <p:spPr>
          <a:xfrm>
            <a:off x="839788" y="365125"/>
            <a:ext cx="10515600" cy="1325563"/>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23F091A8-3D09-4F0A-8B6B-97CEC8D49D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E2C34DE-43B0-3497-46C9-20531FDA3B0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F89FEF12-D273-631D-B858-A4950AFF43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50C3DB7-40E4-E138-C132-36897BF23494}"/>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AA6AB287-BA1E-DC27-54B4-E3FF5324D4A1}"/>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8" name="Marcador de pie de página 7">
            <a:extLst>
              <a:ext uri="{FF2B5EF4-FFF2-40B4-BE49-F238E27FC236}">
                <a16:creationId xmlns:a16="http://schemas.microsoft.com/office/drawing/2014/main" id="{7DCC31D5-E205-F96F-8C24-EE4DD11E1A59}"/>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23E03DF5-25A6-F44C-AA54-7178B3302ED2}"/>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316804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67332C-1872-D871-17DC-39630AB36974}"/>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2B8E0E61-A801-002B-99D6-D0E6BFEA2FB2}"/>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4" name="Marcador de pie de página 3">
            <a:extLst>
              <a:ext uri="{FF2B5EF4-FFF2-40B4-BE49-F238E27FC236}">
                <a16:creationId xmlns:a16="http://schemas.microsoft.com/office/drawing/2014/main" id="{A1F12807-0DA4-1691-B6C7-282FB237A265}"/>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F5EC9D5B-8494-D440-49CC-ACA16D7C7117}"/>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3128027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2F42930-6156-BB70-F580-65EC16DC5DF6}"/>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3" name="Marcador de pie de página 2">
            <a:extLst>
              <a:ext uri="{FF2B5EF4-FFF2-40B4-BE49-F238E27FC236}">
                <a16:creationId xmlns:a16="http://schemas.microsoft.com/office/drawing/2014/main" id="{C308643E-7671-54AD-2EC9-0096E1D24969}"/>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7986753F-AC87-FFDB-3397-575136B0CC65}"/>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871276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E40EB8-8BCE-EB73-4B49-406A44A095B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B00E1E2A-E097-02EE-5936-BFD64EE91D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E99A63F2-BBA0-AA1A-859C-DA30542CDC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E29A4C00-7D97-9F23-488E-2961BA2F4827}"/>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6" name="Marcador de pie de página 5">
            <a:extLst>
              <a:ext uri="{FF2B5EF4-FFF2-40B4-BE49-F238E27FC236}">
                <a16:creationId xmlns:a16="http://schemas.microsoft.com/office/drawing/2014/main" id="{BA7163DF-868B-66CB-9F1F-9B9B86E23998}"/>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7ABA2E4-6AEF-296C-E4B9-8F33B4FDB696}"/>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3171584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6A6BFE-0148-7E78-99F4-97F89BEB21A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033F95F7-A2A1-E8BD-808B-3E35EC1DEA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D19B26DE-2430-82B4-AE15-52D89699C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09F60372-69F9-4EC2-9CAC-0673D33DB434}"/>
              </a:ext>
            </a:extLst>
          </p:cNvPr>
          <p:cNvSpPr>
            <a:spLocks noGrp="1"/>
          </p:cNvSpPr>
          <p:nvPr>
            <p:ph type="dt" sz="half" idx="10"/>
          </p:nvPr>
        </p:nvSpPr>
        <p:spPr/>
        <p:txBody>
          <a:bodyPr/>
          <a:lstStyle/>
          <a:p>
            <a:fld id="{4EF52916-E85E-9549-9F4A-15FBBE975548}" type="datetimeFigureOut">
              <a:rPr lang="es-MX" smtClean="0"/>
              <a:t>08/01/25</a:t>
            </a:fld>
            <a:endParaRPr lang="es-MX"/>
          </a:p>
        </p:txBody>
      </p:sp>
      <p:sp>
        <p:nvSpPr>
          <p:cNvPr id="6" name="Marcador de pie de página 5">
            <a:extLst>
              <a:ext uri="{FF2B5EF4-FFF2-40B4-BE49-F238E27FC236}">
                <a16:creationId xmlns:a16="http://schemas.microsoft.com/office/drawing/2014/main" id="{189B3905-9242-A440-C2F3-03EF2C8FDAEA}"/>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B2812A3-014F-F49A-C69C-F65D1C284899}"/>
              </a:ext>
            </a:extLst>
          </p:cNvPr>
          <p:cNvSpPr>
            <a:spLocks noGrp="1"/>
          </p:cNvSpPr>
          <p:nvPr>
            <p:ph type="sldNum" sz="quarter" idx="12"/>
          </p:nvPr>
        </p:nvSpPr>
        <p:spPr/>
        <p:txBody>
          <a:bodyPr/>
          <a:lstStyle/>
          <a:p>
            <a:fld id="{933FA7F7-F722-2B40-A003-7D08836260BF}" type="slidenum">
              <a:rPr lang="es-MX" smtClean="0"/>
              <a:t>‹Nº›</a:t>
            </a:fld>
            <a:endParaRPr lang="es-MX"/>
          </a:p>
        </p:txBody>
      </p:sp>
    </p:spTree>
    <p:extLst>
      <p:ext uri="{BB962C8B-B14F-4D97-AF65-F5344CB8AC3E}">
        <p14:creationId xmlns:p14="http://schemas.microsoft.com/office/powerpoint/2010/main" val="2066283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17373D8-A833-7B81-52C4-D397161F8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006319EF-C1FB-7F8A-80D8-102341102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2D4B5AFB-302E-4768-8750-8AC37DD427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EF52916-E85E-9549-9F4A-15FBBE975548}" type="datetimeFigureOut">
              <a:rPr lang="es-MX" smtClean="0"/>
              <a:t>08/01/25</a:t>
            </a:fld>
            <a:endParaRPr lang="es-MX"/>
          </a:p>
        </p:txBody>
      </p:sp>
      <p:sp>
        <p:nvSpPr>
          <p:cNvPr id="5" name="Marcador de pie de página 4">
            <a:extLst>
              <a:ext uri="{FF2B5EF4-FFF2-40B4-BE49-F238E27FC236}">
                <a16:creationId xmlns:a16="http://schemas.microsoft.com/office/drawing/2014/main" id="{C3D7400D-8167-1DE4-F2EB-5F8B7E85BE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MX"/>
          </a:p>
        </p:txBody>
      </p:sp>
      <p:sp>
        <p:nvSpPr>
          <p:cNvPr id="6" name="Marcador de número de diapositiva 5">
            <a:extLst>
              <a:ext uri="{FF2B5EF4-FFF2-40B4-BE49-F238E27FC236}">
                <a16:creationId xmlns:a16="http://schemas.microsoft.com/office/drawing/2014/main" id="{304AAFB6-DF59-0FD8-7062-3EC9B1FD2B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33FA7F7-F722-2B40-A003-7D08836260BF}" type="slidenum">
              <a:rPr lang="es-MX" smtClean="0"/>
              <a:t>‹Nº›</a:t>
            </a:fld>
            <a:endParaRPr lang="es-MX"/>
          </a:p>
        </p:txBody>
      </p:sp>
    </p:spTree>
    <p:extLst>
      <p:ext uri="{BB962C8B-B14F-4D97-AF65-F5344CB8AC3E}">
        <p14:creationId xmlns:p14="http://schemas.microsoft.com/office/powerpoint/2010/main" val="1936092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37E5FE58-ABA4-B9B2-1DEF-7F5D0CF22FBB}"/>
              </a:ext>
            </a:extLst>
          </p:cNvPr>
          <p:cNvPicPr>
            <a:picLocks noGrp="1" noChangeAspect="1"/>
          </p:cNvPicPr>
          <p:nvPr>
            <p:ph idx="1"/>
          </p:nvPr>
        </p:nvPicPr>
        <p:blipFill>
          <a:blip r:embed="rId2"/>
          <a:stretch>
            <a:fillRect/>
          </a:stretch>
        </p:blipFill>
        <p:spPr>
          <a:xfrm>
            <a:off x="0" y="0"/>
            <a:ext cx="12192000" cy="6858000"/>
          </a:xfrm>
        </p:spPr>
      </p:pic>
    </p:spTree>
    <p:extLst>
      <p:ext uri="{BB962C8B-B14F-4D97-AF65-F5344CB8AC3E}">
        <p14:creationId xmlns:p14="http://schemas.microsoft.com/office/powerpoint/2010/main" val="2962131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10F472-9419-51B9-894A-6AA221A19AF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B512754-2CA5-84CF-21C8-F8BDE2EE7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Marcador de contenido 4">
            <a:extLst>
              <a:ext uri="{FF2B5EF4-FFF2-40B4-BE49-F238E27FC236}">
                <a16:creationId xmlns:a16="http://schemas.microsoft.com/office/drawing/2014/main" id="{B8AE8576-6C4D-AF69-A5B1-C860FD172AA9}"/>
              </a:ext>
            </a:extLst>
          </p:cNvPr>
          <p:cNvPicPr>
            <a:picLocks noGrp="1" noChangeAspect="1"/>
          </p:cNvPicPr>
          <p:nvPr>
            <p:ph idx="1"/>
          </p:nvPr>
        </p:nvPicPr>
        <p:blipFill>
          <a:blip r:embed="rId2"/>
          <a:srcRect b="19"/>
          <a:stretch/>
        </p:blipFill>
        <p:spPr>
          <a:xfrm>
            <a:off x="-1504" y="1282"/>
            <a:ext cx="12191980" cy="6856718"/>
          </a:xfrm>
          <a:prstGeom prst="rect">
            <a:avLst/>
          </a:prstGeom>
        </p:spPr>
      </p:pic>
      <p:sp>
        <p:nvSpPr>
          <p:cNvPr id="6" name="CuadroTexto 5">
            <a:extLst>
              <a:ext uri="{FF2B5EF4-FFF2-40B4-BE49-F238E27FC236}">
                <a16:creationId xmlns:a16="http://schemas.microsoft.com/office/drawing/2014/main" id="{B2621A13-CCF1-0787-561B-15763C8D5C7A}"/>
              </a:ext>
            </a:extLst>
          </p:cNvPr>
          <p:cNvSpPr txBox="1"/>
          <p:nvPr/>
        </p:nvSpPr>
        <p:spPr>
          <a:xfrm>
            <a:off x="1502229" y="947057"/>
            <a:ext cx="5170714" cy="1200329"/>
          </a:xfrm>
          <a:prstGeom prst="rect">
            <a:avLst/>
          </a:prstGeom>
          <a:noFill/>
        </p:spPr>
        <p:txBody>
          <a:bodyPr wrap="square" rtlCol="0">
            <a:spAutoFit/>
          </a:bodyPr>
          <a:lstStyle/>
          <a:p>
            <a:r>
              <a:rPr lang="es-MX" sz="7200" b="1">
                <a:solidFill>
                  <a:schemeClr val="bg1"/>
                </a:solidFill>
                <a:latin typeface="Roboto" panose="02000000000000000000" pitchFamily="2" charset="0"/>
                <a:ea typeface="Roboto" panose="02000000000000000000" pitchFamily="2" charset="0"/>
                <a:cs typeface="Roboto" panose="02000000000000000000" pitchFamily="2" charset="0"/>
              </a:rPr>
              <a:t>Título</a:t>
            </a:r>
          </a:p>
        </p:txBody>
      </p:sp>
      <p:sp>
        <p:nvSpPr>
          <p:cNvPr id="7" name="CuadroTexto 6">
            <a:extLst>
              <a:ext uri="{FF2B5EF4-FFF2-40B4-BE49-F238E27FC236}">
                <a16:creationId xmlns:a16="http://schemas.microsoft.com/office/drawing/2014/main" id="{FB6A3202-8309-592B-4A29-EEA9534CF801}"/>
              </a:ext>
            </a:extLst>
          </p:cNvPr>
          <p:cNvSpPr txBox="1"/>
          <p:nvPr/>
        </p:nvSpPr>
        <p:spPr>
          <a:xfrm>
            <a:off x="1597572" y="1986455"/>
            <a:ext cx="5171090" cy="646331"/>
          </a:xfrm>
          <a:prstGeom prst="rect">
            <a:avLst/>
          </a:prstGeom>
          <a:noFill/>
        </p:spPr>
        <p:txBody>
          <a:bodyPr wrap="square" rtlCol="0">
            <a:spAutoFit/>
          </a:bodyPr>
          <a:lstStyle/>
          <a:p>
            <a:r>
              <a:rPr lang="es-MX" sz="3600">
                <a:solidFill>
                  <a:schemeClr val="bg1"/>
                </a:solidFill>
                <a:latin typeface="Roboto" panose="02000000000000000000" pitchFamily="2" charset="0"/>
                <a:ea typeface="Roboto" panose="02000000000000000000" pitchFamily="2" charset="0"/>
                <a:cs typeface="Roboto" panose="02000000000000000000" pitchFamily="2" charset="0"/>
              </a:rPr>
              <a:t>Subtítulo</a:t>
            </a:r>
          </a:p>
        </p:txBody>
      </p:sp>
    </p:spTree>
    <p:extLst>
      <p:ext uri="{BB962C8B-B14F-4D97-AF65-F5344CB8AC3E}">
        <p14:creationId xmlns:p14="http://schemas.microsoft.com/office/powerpoint/2010/main" val="3715260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4DADAEB-0A03-7236-E27B-EA3F17E4E948}"/>
              </a:ext>
            </a:extLst>
          </p:cNvPr>
          <p:cNvPicPr>
            <a:picLocks noChangeAspect="1"/>
          </p:cNvPicPr>
          <p:nvPr/>
        </p:nvPicPr>
        <p:blipFill>
          <a:blip r:embed="rId2"/>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CuadroTexto 5">
            <a:extLst>
              <a:ext uri="{FF2B5EF4-FFF2-40B4-BE49-F238E27FC236}">
                <a16:creationId xmlns:a16="http://schemas.microsoft.com/office/drawing/2014/main" id="{50A03547-E2E3-293E-EB15-AD609DEF87AA}"/>
              </a:ext>
            </a:extLst>
          </p:cNvPr>
          <p:cNvSpPr txBox="1"/>
          <p:nvPr/>
        </p:nvSpPr>
        <p:spPr>
          <a:xfrm>
            <a:off x="1235676" y="1112108"/>
            <a:ext cx="9984259" cy="3693319"/>
          </a:xfrm>
          <a:prstGeom prst="rect">
            <a:avLst/>
          </a:prstGeom>
          <a:noFill/>
        </p:spPr>
        <p:txBody>
          <a:bodyPr wrap="square" rtlCol="0">
            <a:spAutoFit/>
          </a:bodyPr>
          <a:lstStyle/>
          <a:p>
            <a:pPr algn="just" fontAlgn="base"/>
            <a:r>
              <a:rPr lang="es-MX" b="0" i="0">
                <a:effectLst/>
                <a:latin typeface="Roboto" panose="02000000000000000000" pitchFamily="2" charset="0"/>
                <a:ea typeface="Roboto" panose="02000000000000000000" pitchFamily="2" charset="0"/>
                <a:cs typeface="Roboto" panose="02000000000000000000" pitchFamily="2" charset="0"/>
              </a:rPr>
              <a:t>Lorem ipsum dolor sit amet consectetur adipiscing elit praesent parturient penatibus, urna quis massa mi fringilla nascetur hendrerit sodales. Nostra ut quam iaculis justo malesuada taciti, dictum ultrices at convallis phasellus rhoncus molestie, diam accumsan inceptos sodales ullamcorper. Nunc mollis cum pharetra platea congue malesuada lectus natoque dui semper primis metus, nam consequat turpis nostra sem aenean volutpat accumsan blandit ante parturient.</a:t>
            </a:r>
          </a:p>
          <a:p>
            <a:pPr algn="just" fontAlgn="base"/>
            <a:endParaRPr lang="es-MX" b="0" i="0">
              <a:effectLst/>
              <a:latin typeface="Roboto" panose="02000000000000000000" pitchFamily="2" charset="0"/>
              <a:ea typeface="Roboto" panose="02000000000000000000" pitchFamily="2" charset="0"/>
              <a:cs typeface="Roboto" panose="02000000000000000000" pitchFamily="2" charset="0"/>
            </a:endParaRPr>
          </a:p>
          <a:p>
            <a:pPr algn="just" fontAlgn="base"/>
            <a:r>
              <a:rPr lang="es-MX" b="0" i="0">
                <a:effectLst/>
                <a:latin typeface="Roboto" panose="02000000000000000000" pitchFamily="2" charset="0"/>
                <a:ea typeface="Roboto" panose="02000000000000000000" pitchFamily="2" charset="0"/>
                <a:cs typeface="Roboto" panose="02000000000000000000" pitchFamily="2" charset="0"/>
              </a:rPr>
              <a:t>Phasellus taciti orci bibendum mollis dis consequat dignissim himenaeos erat, vestibulum risus laoreet ultrices vehicula metus pharetra ligula, cum maecenas sed rutrum ad odio inceptos nisl. Et in metus est mauris suspendisse quam aliquam fermentum habitant natoque, ac nulla nullam dui ad non quis lacinia primis sollicitudin, porta blandit conubia netus nisi purus ullamcorper pharetra orci. Platea accumsan diam eu placerat vehicula quis venenatis sociis, facilisis natoque potenti semper leo congue magna, auctor parturient eleifend curabitur mattis sagittis hac.</a:t>
            </a:r>
          </a:p>
        </p:txBody>
      </p:sp>
    </p:spTree>
    <p:extLst>
      <p:ext uri="{BB962C8B-B14F-4D97-AF65-F5344CB8AC3E}">
        <p14:creationId xmlns:p14="http://schemas.microsoft.com/office/powerpoint/2010/main" val="428793591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159</Words>
  <Application>Microsoft Macintosh PowerPoint</Application>
  <PresentationFormat>Panorámica</PresentationFormat>
  <Paragraphs>5</Paragraphs>
  <Slides>3</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vt:i4>
      </vt:variant>
    </vt:vector>
  </HeadingPairs>
  <TitlesOfParts>
    <vt:vector size="8" baseType="lpstr">
      <vt:lpstr>Aptos</vt:lpstr>
      <vt:lpstr>Aptos Display</vt:lpstr>
      <vt:lpstr>Arial</vt:lpstr>
      <vt:lpstr>Roboto</vt:lpstr>
      <vt:lpstr>Tema de Office</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Alejandra</dc:creator>
  <cp:lastModifiedBy>Alejandra</cp:lastModifiedBy>
  <cp:revision>1</cp:revision>
  <dcterms:created xsi:type="dcterms:W3CDTF">2025-01-06T17:33:37Z</dcterms:created>
  <dcterms:modified xsi:type="dcterms:W3CDTF">2025-01-08T16:36:37Z</dcterms:modified>
</cp:coreProperties>
</file>